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66" r:id="rId6"/>
    <p:sldId id="257" r:id="rId7"/>
    <p:sldId id="258" r:id="rId8"/>
    <p:sldId id="259" r:id="rId9"/>
    <p:sldId id="261" r:id="rId10"/>
    <p:sldId id="260" r:id="rId11"/>
    <p:sldId id="264" r:id="rId12"/>
    <p:sldId id="262" r:id="rId13"/>
    <p:sldId id="263" r:id="rId14"/>
    <p:sldId id="265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39C1E-2839-43F2-9CB2-703155C861D4}" v="12" dt="2024-05-22T22:40:24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5/22/2024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23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8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9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8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6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3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8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4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7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80954-D305-E02B-AC5C-56EAE6A98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2202024"/>
            <a:ext cx="5333917" cy="1616912"/>
          </a:xfrm>
        </p:spPr>
        <p:txBody>
          <a:bodyPr>
            <a:normAutofit/>
          </a:bodyPr>
          <a:lstStyle/>
          <a:p>
            <a:r>
              <a:rPr lang="es-CO" sz="4800" dirty="0"/>
              <a:t>EL HOGAR DE SENSEI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D449EA-23C7-F477-F08F-5D1B7F52B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117025"/>
            <a:ext cx="5399231" cy="1506535"/>
          </a:xfrm>
        </p:spPr>
        <p:txBody>
          <a:bodyPr>
            <a:normAutofit/>
          </a:bodyPr>
          <a:lstStyle/>
          <a:p>
            <a:r>
              <a:rPr lang="es-CO" dirty="0"/>
              <a:t>Aplicaciones móviles</a:t>
            </a:r>
          </a:p>
          <a:p>
            <a:r>
              <a:rPr lang="es-CO" dirty="0"/>
              <a:t>Santiago Hernández</a:t>
            </a:r>
          </a:p>
          <a:p>
            <a:r>
              <a:rPr lang="es-CO" dirty="0"/>
              <a:t>Aura Marcela </a:t>
            </a:r>
            <a:r>
              <a:rPr lang="es-CO" dirty="0" err="1"/>
              <a:t>Abeláez</a:t>
            </a:r>
            <a:endParaRPr lang="es-CO" dirty="0"/>
          </a:p>
        </p:txBody>
      </p:sp>
      <p:pic>
        <p:nvPicPr>
          <p:cNvPr id="4" name="Picture 3" descr="Una bombilla multicolor con iconos de empresa">
            <a:extLst>
              <a:ext uri="{FF2B5EF4-FFF2-40B4-BE49-F238E27FC236}">
                <a16:creationId xmlns:a16="http://schemas.microsoft.com/office/drawing/2014/main" id="{12E3F7C9-4C4B-CFB0-48C9-9E27C38F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2" r="23278" b="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76B9B-3982-C8BC-0180-CBB89911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5195056" cy="2225200"/>
          </a:xfrm>
        </p:spPr>
        <p:txBody>
          <a:bodyPr>
            <a:normAutofit/>
          </a:bodyPr>
          <a:lstStyle/>
          <a:p>
            <a:r>
              <a:rPr lang="en-US" sz="5400" dirty="0" err="1"/>
              <a:t>Perfil</a:t>
            </a:r>
            <a:r>
              <a:rPr lang="en-US" sz="5400" dirty="0"/>
              <a:t> de </a:t>
            </a:r>
            <a:r>
              <a:rPr lang="en-US" sz="5400" dirty="0" err="1"/>
              <a:t>invitado</a:t>
            </a:r>
            <a:endParaRPr lang="es-ES" sz="5400" dirty="0"/>
          </a:p>
        </p:txBody>
      </p:sp>
      <p:pic>
        <p:nvPicPr>
          <p:cNvPr id="6" name="Marcador de contenido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910A57ED-5454-7905-DB71-A36DECEE8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6" y="272509"/>
            <a:ext cx="2913682" cy="6312981"/>
          </a:xfrm>
        </p:spPr>
      </p:pic>
    </p:spTree>
    <p:extLst>
      <p:ext uri="{BB962C8B-B14F-4D97-AF65-F5344CB8AC3E}">
        <p14:creationId xmlns:p14="http://schemas.microsoft.com/office/powerpoint/2010/main" val="427111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7C6DCD-2E4D-1124-BEFE-48B99B7812C1}"/>
              </a:ext>
            </a:extLst>
          </p:cNvPr>
          <p:cNvSpPr txBox="1"/>
          <p:nvPr/>
        </p:nvSpPr>
        <p:spPr>
          <a:xfrm>
            <a:off x="6597444" y="2691638"/>
            <a:ext cx="5029395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System Font Regular"/>
              <a:buChar char="–"/>
            </a:pPr>
            <a:r>
              <a:rPr lang="en-US"/>
              <a:t>En "El hogar de Sensei", somos apasionados por las mascotas y su cuidado. Estamos dedicados a brindarte solo lo mejor en productos y servicios, facilitando el cuidado de tu mascota en un solo lugar.</a:t>
            </a:r>
          </a:p>
        </p:txBody>
      </p:sp>
      <p:pic>
        <p:nvPicPr>
          <p:cNvPr id="6" name="Imagen 5" descr="Un perro echado en el pasto&#10;&#10;Descripción generada automáticamente">
            <a:extLst>
              <a:ext uri="{FF2B5EF4-FFF2-40B4-BE49-F238E27FC236}">
                <a16:creationId xmlns:a16="http://schemas.microsoft.com/office/drawing/2014/main" id="{5DD2E5AE-0A8A-E146-88DE-B4C72A37E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9" b="-1"/>
          <a:stretch/>
        </p:blipFill>
        <p:spPr>
          <a:xfrm rot="5400000">
            <a:off x="369496" y="1191853"/>
            <a:ext cx="5761228" cy="5571066"/>
          </a:xfrm>
          <a:prstGeom prst="rect">
            <a:avLst/>
          </a:prstGeom>
        </p:spPr>
      </p:pic>
      <p:sp>
        <p:nvSpPr>
          <p:cNvPr id="19" name="Cross 18">
            <a:extLst>
              <a:ext uri="{FF2B5EF4-FFF2-40B4-BE49-F238E27FC236}">
                <a16:creationId xmlns:a16="http://schemas.microsoft.com/office/drawing/2014/main" id="{B03A2784-BA75-004F-B24B-7793E15C2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821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80209F-8EA9-624E-AA74-5D3C40DC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4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2FA31-6EF9-AB96-221A-A0ECB701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9926388" cy="4534342"/>
          </a:xfrm>
        </p:spPr>
        <p:txBody>
          <a:bodyPr>
            <a:normAutofit fontScale="90000"/>
          </a:bodyPr>
          <a:lstStyle/>
          <a:p>
            <a:r>
              <a:rPr lang="es-ES" dirty="0"/>
              <a:t>¡Bienvenido a "¡El hogar de </a:t>
            </a:r>
            <a:r>
              <a:rPr lang="es-ES" dirty="0" err="1"/>
              <a:t>Sensei</a:t>
            </a:r>
            <a:r>
              <a:rPr lang="es-ES" dirty="0"/>
              <a:t>", tu futura tienda favorita de artículos para mascotas! Pronto, podrás explorar una amplia gama de productos y servicios diseñados para el bienestar y la felicidad de tu fiel compañero, todo desde la comodidad de tu dispositivo móvil.</a:t>
            </a:r>
          </a:p>
        </p:txBody>
      </p:sp>
    </p:spTree>
    <p:extLst>
      <p:ext uri="{BB962C8B-B14F-4D97-AF65-F5344CB8AC3E}">
        <p14:creationId xmlns:p14="http://schemas.microsoft.com/office/powerpoint/2010/main" val="197440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3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3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DBDD41-FAEB-09F4-35E0-03068210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6696972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Ventana de login</a:t>
            </a:r>
          </a:p>
        </p:txBody>
      </p: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4EB69B4-79DD-2BF4-3A67-D06115C6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9" y="1405163"/>
            <a:ext cx="2379305" cy="5144446"/>
          </a:xfrm>
          <a:prstGeom prst="rect">
            <a:avLst/>
          </a:prstGeom>
        </p:spPr>
      </p:pic>
      <p:sp>
        <p:nvSpPr>
          <p:cNvPr id="47" name="Cross 39">
            <a:extLst>
              <a:ext uri="{FF2B5EF4-FFF2-40B4-BE49-F238E27FC236}">
                <a16:creationId xmlns:a16="http://schemas.microsoft.com/office/drawing/2014/main" id="{87B1105F-7F8F-5D4C-B628-559ACF00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0607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4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67847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5C09E8-7F8A-5FFF-1A61-F7BAC5A4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688" y="1625608"/>
            <a:ext cx="6518647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Ventana de Registro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81EB3FA-8C51-FDDB-FBE3-1A9BB2430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40" y="1497220"/>
            <a:ext cx="1908843" cy="41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163FF6-1166-9B65-2080-EA332783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524095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Pantalla</a:t>
            </a:r>
            <a:r>
              <a:rPr lang="en-US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principal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2A4F6ED-5969-B627-88D5-F2BB8E290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84" y="1497220"/>
            <a:ext cx="1908843" cy="4127230"/>
          </a:xfrm>
          <a:prstGeom prst="rect">
            <a:avLst/>
          </a:prstGeom>
        </p:spPr>
      </p:pic>
      <p:sp>
        <p:nvSpPr>
          <p:cNvPr id="21" name="Cross 20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8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163FF6-1166-9B65-2080-EA332783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6696972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Pantalla</a:t>
            </a:r>
            <a:r>
              <a:rPr lang="en-US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principal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F33DAAF-6F54-772E-ADCA-A714BB6AE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516" y="1497220"/>
            <a:ext cx="1908843" cy="4127230"/>
          </a:xfrm>
          <a:prstGeom prst="rect">
            <a:avLst/>
          </a:prstGeom>
        </p:spPr>
      </p:pic>
      <p:sp>
        <p:nvSpPr>
          <p:cNvPr id="36" name="Cross 35">
            <a:extLst>
              <a:ext uri="{FF2B5EF4-FFF2-40B4-BE49-F238E27FC236}">
                <a16:creationId xmlns:a16="http://schemas.microsoft.com/office/drawing/2014/main" id="{87B1105F-7F8F-5D4C-B628-559ACF00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0607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5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46542BE-17A7-AA05-D1C3-CA1909A9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06" y="542441"/>
            <a:ext cx="2770820" cy="600344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94A8B0F-BEBB-FBDB-B652-D674F1C6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63" y="1854208"/>
            <a:ext cx="6696972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8000" spc="-150" dirty="0"/>
              <a:t>Catálogo</a:t>
            </a:r>
            <a:r>
              <a:rPr lang="en-US" sz="8000" spc="-150" dirty="0"/>
              <a:t> de </a:t>
            </a:r>
            <a:r>
              <a:rPr lang="en-US" sz="8000" spc="-150" dirty="0" err="1"/>
              <a:t>productos</a:t>
            </a:r>
            <a:endParaRPr lang="en-US" sz="80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058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6B4B44A-B2A0-7977-1767-13435109B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5" r="1" b="4483"/>
          <a:stretch/>
        </p:blipFill>
        <p:spPr>
          <a:xfrm>
            <a:off x="5224243" y="10"/>
            <a:ext cx="3483878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DD2075-851C-F344-5FEE-C89AEEFC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6" y="1625608"/>
            <a:ext cx="3882844" cy="27221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Historial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promociones</a:t>
            </a:r>
            <a:endParaRPr lang="en-US" sz="60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4AF5E5-4D65-6242-AA64-4343FB5B8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08121" y="7384672"/>
            <a:ext cx="0" cy="457200"/>
          </a:xfrm>
          <a:prstGeom prst="line">
            <a:avLst/>
          </a:prstGeom>
          <a:ln>
            <a:solidFill>
              <a:srgbClr val="ED1C5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DA4B87F-9010-DE14-30BE-5B2695D8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" r="1" b="4856"/>
          <a:stretch/>
        </p:blipFill>
        <p:spPr>
          <a:xfrm>
            <a:off x="8708121" y="10"/>
            <a:ext cx="3483879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9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3A7A55A-96AC-3977-E1E3-54E2C6CEC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63" y="481333"/>
            <a:ext cx="2870862" cy="6220204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9817DF2-83B2-6919-A3E1-5F753AC9559D}"/>
              </a:ext>
            </a:extLst>
          </p:cNvPr>
          <p:cNvSpPr txBox="1">
            <a:spLocks/>
          </p:cNvSpPr>
          <p:nvPr/>
        </p:nvSpPr>
        <p:spPr>
          <a:xfrm>
            <a:off x="797106" y="1625608"/>
            <a:ext cx="3882844" cy="2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-150" dirty="0" err="1"/>
              <a:t>Membresías</a:t>
            </a:r>
            <a:endParaRPr lang="en-US" sz="6000" spc="-150" dirty="0"/>
          </a:p>
          <a:p>
            <a:endParaRPr lang="en-US" sz="6000" spc="-150" dirty="0"/>
          </a:p>
        </p:txBody>
      </p:sp>
    </p:spTree>
    <p:extLst>
      <p:ext uri="{BB962C8B-B14F-4D97-AF65-F5344CB8AC3E}">
        <p14:creationId xmlns:p14="http://schemas.microsoft.com/office/powerpoint/2010/main" val="780547862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3D8A8B267324D999356CEDAEB59E6" ma:contentTypeVersion="16" ma:contentTypeDescription="Create a new document." ma:contentTypeScope="" ma:versionID="d575fabe6e548f5738e246140bcade3c">
  <xsd:schema xmlns:xsd="http://www.w3.org/2001/XMLSchema" xmlns:xs="http://www.w3.org/2001/XMLSchema" xmlns:p="http://schemas.microsoft.com/office/2006/metadata/properties" xmlns:ns3="5a8aab79-872e-4957-a342-5e17e18a9e13" xmlns:ns4="d028a92f-060e-46a0-a9a2-944b190fe280" targetNamespace="http://schemas.microsoft.com/office/2006/metadata/properties" ma:root="true" ma:fieldsID="68acb57419aab65622bae0797d9f7714" ns3:_="" ns4:_="">
    <xsd:import namespace="5a8aab79-872e-4957-a342-5e17e18a9e13"/>
    <xsd:import namespace="d028a92f-060e-46a0-a9a2-944b190fe2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  <xsd:element ref="ns3:MediaLengthInSecond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8aab79-872e-4957-a342-5e17e18a9e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8a92f-060e-46a0-a9a2-944b190fe28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8aab79-872e-4957-a342-5e17e18a9e1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F9B7E4-F1F9-4400-BB9E-DEE4F69CC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8aab79-872e-4957-a342-5e17e18a9e13"/>
    <ds:schemaRef ds:uri="d028a92f-060e-46a0-a9a2-944b190fe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543F07-355D-4CFD-BD5E-8A2370BF47DE}">
  <ds:schemaRefs>
    <ds:schemaRef ds:uri="http://purl.org/dc/terms/"/>
    <ds:schemaRef ds:uri="5a8aab79-872e-4957-a342-5e17e18a9e13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d028a92f-060e-46a0-a9a2-944b190fe280"/>
  </ds:schemaRefs>
</ds:datastoreItem>
</file>

<file path=customXml/itemProps3.xml><?xml version="1.0" encoding="utf-8"?>
<ds:datastoreItem xmlns:ds="http://schemas.openxmlformats.org/officeDocument/2006/customXml" ds:itemID="{8612607A-69F3-4139-A37C-D01D2FDC059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18bab0f-20a4-4de3-a10c-e20cee96bb35}" enabled="0" method="" siteId="{618bab0f-20a4-4de3-a10c-e20cee96bb3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120</Words>
  <Application>Microsoft Office PowerPoint</Application>
  <PresentationFormat>Panorámica</PresentationFormat>
  <Paragraphs>14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Seaford Display</vt:lpstr>
      <vt:lpstr>System Font Regular</vt:lpstr>
      <vt:lpstr>Tenorite</vt:lpstr>
      <vt:lpstr>MadridVTI</vt:lpstr>
      <vt:lpstr>EL HOGAR DE SENSEI</vt:lpstr>
      <vt:lpstr>¡Bienvenido a "¡El hogar de Sensei", tu futura tienda favorita de artículos para mascotas! Pronto, podrás explorar una amplia gama de productos y servicios diseñados para el bienestar y la felicidad de tu fiel compañero, todo desde la comodidad de tu dispositivo móvil.</vt:lpstr>
      <vt:lpstr>Ventana de login</vt:lpstr>
      <vt:lpstr>Ventana de Registro</vt:lpstr>
      <vt:lpstr>Pantalla principal</vt:lpstr>
      <vt:lpstr>Pantalla principal</vt:lpstr>
      <vt:lpstr>Catálogo de productos</vt:lpstr>
      <vt:lpstr>Historial y promociones</vt:lpstr>
      <vt:lpstr>Presentación de PowerPoint</vt:lpstr>
      <vt:lpstr>Perfil de invitado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HOGAR DE SENSEI</dc:title>
  <dc:creator>Aura Marcela Arbelaez Aristizabal</dc:creator>
  <cp:lastModifiedBy>Aura Marcela Arbelaez Aristizabal</cp:lastModifiedBy>
  <cp:revision>2</cp:revision>
  <dcterms:created xsi:type="dcterms:W3CDTF">2024-05-15T17:25:07Z</dcterms:created>
  <dcterms:modified xsi:type="dcterms:W3CDTF">2024-05-22T22:40:51Z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0x010100B4F3D8A8B267324D999356CEDAEB59E6</vt:lpwstr>
  </property>
</Properties>
</file>